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2" r:id="rId3"/>
    <p:sldId id="281" r:id="rId4"/>
    <p:sldId id="262" r:id="rId5"/>
    <p:sldId id="264" r:id="rId6"/>
    <p:sldId id="265" r:id="rId7"/>
    <p:sldId id="263" r:id="rId8"/>
    <p:sldId id="283" r:id="rId9"/>
    <p:sldId id="266" r:id="rId10"/>
    <p:sldId id="270" r:id="rId11"/>
    <p:sldId id="284" r:id="rId12"/>
    <p:sldId id="278" r:id="rId13"/>
    <p:sldId id="276" r:id="rId14"/>
    <p:sldId id="277" r:id="rId15"/>
    <p:sldId id="285" r:id="rId16"/>
    <p:sldId id="279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00B4E-5A49-4087-9B56-25F2399F502F}" type="datetimeFigureOut">
              <a:rPr lang="zh-CN" altLang="en-US" smtClean="0"/>
              <a:t>2020/4/21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6FF2C406-4A4D-43ED-9DF7-BF33260DDF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621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00B4E-5A49-4087-9B56-25F2399F502F}" type="datetimeFigureOut">
              <a:rPr lang="zh-CN" altLang="en-US" smtClean="0"/>
              <a:t>2020/4/21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2C406-4A4D-43ED-9DF7-BF33260DDF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49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00B4E-5A49-4087-9B56-25F2399F502F}" type="datetimeFigureOut">
              <a:rPr lang="zh-CN" altLang="en-US" smtClean="0"/>
              <a:t>2020/4/21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2C406-4A4D-43ED-9DF7-BF33260DDF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11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00B4E-5A49-4087-9B56-25F2399F502F}" type="datetimeFigureOut">
              <a:rPr lang="zh-CN" altLang="en-US" smtClean="0"/>
              <a:t>2020/4/21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2C406-4A4D-43ED-9DF7-BF33260DDF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077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D2E00B4E-5A49-4087-9B56-25F2399F502F}" type="datetimeFigureOut">
              <a:rPr lang="zh-CN" altLang="en-US" smtClean="0"/>
              <a:t>2020/4/21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6FF2C406-4A4D-43ED-9DF7-BF33260DDF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56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00B4E-5A49-4087-9B56-25F2399F502F}" type="datetimeFigureOut">
              <a:rPr lang="zh-CN" altLang="en-US" smtClean="0"/>
              <a:t>2020/4/21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2C406-4A4D-43ED-9DF7-BF33260DDF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483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00B4E-5A49-4087-9B56-25F2399F502F}" type="datetimeFigureOut">
              <a:rPr lang="zh-CN" altLang="en-US" smtClean="0"/>
              <a:t>2020/4/21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2C406-4A4D-43ED-9DF7-BF33260DDF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534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00B4E-5A49-4087-9B56-25F2399F502F}" type="datetimeFigureOut">
              <a:rPr lang="zh-CN" altLang="en-US" smtClean="0"/>
              <a:t>2020/4/21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2C406-4A4D-43ED-9DF7-BF33260DDF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156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00B4E-5A49-4087-9B56-25F2399F502F}" type="datetimeFigureOut">
              <a:rPr lang="zh-CN" altLang="en-US" smtClean="0"/>
              <a:t>2020/4/21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2C406-4A4D-43ED-9DF7-BF33260DDF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571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00B4E-5A49-4087-9B56-25F2399F502F}" type="datetimeFigureOut">
              <a:rPr lang="zh-CN" altLang="en-US" smtClean="0"/>
              <a:t>2020/4/21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2C406-4A4D-43ED-9DF7-BF33260DDF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8402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00B4E-5A49-4087-9B56-25F2399F502F}" type="datetimeFigureOut">
              <a:rPr lang="zh-CN" altLang="en-US" smtClean="0"/>
              <a:t>2020/4/21</a:t>
            </a:fld>
            <a:endParaRPr lang="zh-CN" alt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2C406-4A4D-43ED-9DF7-BF33260DDF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344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D2E00B4E-5A49-4087-9B56-25F2399F502F}" type="datetimeFigureOut">
              <a:rPr lang="zh-CN" altLang="en-US" smtClean="0"/>
              <a:t>2020/4/21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6FF2C406-4A4D-43ED-9DF7-BF33260DDF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8184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EA336F-4B7A-4294-9728-F7EC9FDC60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950976"/>
            <a:ext cx="9966960" cy="3035808"/>
          </a:xfrm>
        </p:spPr>
        <p:txBody>
          <a:bodyPr/>
          <a:lstStyle/>
          <a:p>
            <a:r>
              <a:rPr lang="en-GB" altLang="zh-CN" sz="2800" dirty="0"/>
              <a:t>Accelerated Stereo Rendering with Hybrid Reprojection-Based Rasterization and Adaptive Ray-Tracing</a:t>
            </a:r>
            <a:endParaRPr lang="zh-CN" altLang="en-US" sz="2800" cap="none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87340C-EE66-487E-9618-A3237B7787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7" y="3133816"/>
            <a:ext cx="7683536" cy="3577701"/>
          </a:xfrm>
        </p:spPr>
        <p:txBody>
          <a:bodyPr>
            <a:normAutofit/>
          </a:bodyPr>
          <a:lstStyle/>
          <a:p>
            <a:r>
              <a:rPr lang="en-US" altLang="zh-CN" dirty="0"/>
              <a:t>Authors: Niko </a:t>
            </a:r>
            <a:r>
              <a:rPr lang="en-US" altLang="zh-CN" dirty="0" err="1"/>
              <a:t>Wißmann</a:t>
            </a:r>
            <a:r>
              <a:rPr lang="en-US" altLang="zh-CN" dirty="0"/>
              <a:t>, Martin </a:t>
            </a:r>
            <a:r>
              <a:rPr lang="en-US" altLang="zh-CN" dirty="0" err="1"/>
              <a:t>Misiak</a:t>
            </a:r>
            <a:r>
              <a:rPr lang="en-US" altLang="zh-CN" dirty="0"/>
              <a:t>, </a:t>
            </a:r>
            <a:r>
              <a:rPr lang="en-US" altLang="zh-CN" dirty="0" err="1"/>
              <a:t>Arnulph</a:t>
            </a:r>
            <a:r>
              <a:rPr lang="en-US" altLang="zh-CN" dirty="0"/>
              <a:t> Fuhrmann, and Marc Erich </a:t>
            </a:r>
            <a:r>
              <a:rPr lang="en-US" altLang="zh-CN" dirty="0" err="1"/>
              <a:t>Latoschik</a:t>
            </a:r>
            <a:endParaRPr lang="en-US" altLang="zh-CN" dirty="0"/>
          </a:p>
          <a:p>
            <a:r>
              <a:rPr lang="en-US" altLang="zh-CN" dirty="0"/>
              <a:t>Reporter:</a:t>
            </a:r>
          </a:p>
          <a:p>
            <a:r>
              <a:rPr lang="en-US" altLang="zh-CN" dirty="0"/>
              <a:t>	Name: </a:t>
            </a:r>
            <a:r>
              <a:rPr lang="en-US" altLang="zh-CN" dirty="0" err="1"/>
              <a:t>Tianao</a:t>
            </a:r>
            <a:r>
              <a:rPr lang="en-US" altLang="zh-CN" dirty="0"/>
              <a:t> Wang </a:t>
            </a:r>
          </a:p>
          <a:p>
            <a:r>
              <a:rPr lang="en-US" altLang="zh-CN" dirty="0"/>
              <a:t>	ID: 112819772</a:t>
            </a:r>
          </a:p>
        </p:txBody>
      </p:sp>
    </p:spTree>
    <p:extLst>
      <p:ext uri="{BB962C8B-B14F-4D97-AF65-F5344CB8AC3E}">
        <p14:creationId xmlns:p14="http://schemas.microsoft.com/office/powerpoint/2010/main" val="2556254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F51AA3D3-F32B-45EA-A299-C7CBE76E0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651" y="573456"/>
            <a:ext cx="9312675" cy="571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91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693D183-9182-4705-AE87-483D9E4C5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727" y="992336"/>
            <a:ext cx="8235380" cy="547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169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FFCC5328-70F6-4123-A647-B296E575D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28" y="433762"/>
            <a:ext cx="11457143" cy="5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596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75E2CF4-20AD-4D99-93DB-CA12E9A0C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9" y="219476"/>
            <a:ext cx="12104762" cy="6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34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EA1BD7B9-2F61-4B11-BDB0-6D4208D20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14" y="376619"/>
            <a:ext cx="12028571" cy="6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00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D07741-FF57-470F-B795-B0A3713C4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Pros and cons</a:t>
            </a:r>
            <a:endParaRPr lang="zh-CN" altLang="en-US" sz="4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16BEBC-7D9B-465C-94AC-23399E491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21913"/>
            <a:ext cx="10058400" cy="4050792"/>
          </a:xfrm>
        </p:spPr>
        <p:txBody>
          <a:bodyPr/>
          <a:lstStyle/>
          <a:p>
            <a:r>
              <a:rPr lang="en-US" altLang="zh-CN" dirty="0"/>
              <a:t>Pros:</a:t>
            </a:r>
          </a:p>
          <a:p>
            <a:pPr lvl="1"/>
            <a:r>
              <a:rPr lang="en-US" altLang="zh-CN" dirty="0"/>
              <a:t>Faster</a:t>
            </a:r>
          </a:p>
          <a:p>
            <a:pPr lvl="1"/>
            <a:r>
              <a:rPr lang="en-US" altLang="zh-CN" dirty="0"/>
              <a:t>Independent</a:t>
            </a:r>
          </a:p>
          <a:p>
            <a:pPr lvl="1"/>
            <a:r>
              <a:rPr lang="en-US" altLang="zh-CN" dirty="0"/>
              <a:t>Provide a new idea in future</a:t>
            </a:r>
          </a:p>
          <a:p>
            <a:r>
              <a:rPr lang="en-US" altLang="zh-CN" dirty="0"/>
              <a:t>Cons:</a:t>
            </a:r>
          </a:p>
          <a:p>
            <a:pPr lvl="1"/>
            <a:r>
              <a:rPr lang="en-US" altLang="zh-CN" dirty="0"/>
              <a:t>Not dynamic</a:t>
            </a:r>
          </a:p>
          <a:p>
            <a:pPr lvl="1"/>
            <a:r>
              <a:rPr lang="en-US" altLang="zh-CN" dirty="0"/>
              <a:t>Lose some details</a:t>
            </a:r>
          </a:p>
          <a:p>
            <a:pPr lvl="1"/>
            <a:r>
              <a:rPr lang="en-US" altLang="zh-CN" dirty="0"/>
              <a:t>Can’t handle massive </a:t>
            </a:r>
            <a:r>
              <a:rPr lang="en-GB" altLang="zh-CN" dirty="0"/>
              <a:t>disocclusions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64588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56D8340-8A3A-4095-8FB4-9E9DA2C832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49911" y="1837504"/>
            <a:ext cx="4726643" cy="31829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291403B-891E-401E-B888-38829809140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06461" y="1837504"/>
            <a:ext cx="4806541" cy="318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0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62C704-D8BC-4523-9340-45793117E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9479" y="2348943"/>
            <a:ext cx="10058400" cy="1609344"/>
          </a:xfrm>
        </p:spPr>
        <p:txBody>
          <a:bodyPr/>
          <a:lstStyle/>
          <a:p>
            <a:r>
              <a:rPr lang="en-US" altLang="zh-CN" dirty="0"/>
              <a:t>Thank you!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8451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457D7F2-5282-4D4E-A1F1-D1AF781F5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647" y="649179"/>
            <a:ext cx="10705266" cy="555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302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115C53-B2FD-4FF6-9508-FD296713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cap="none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zh-CN" altLang="en-US" b="1" cap="none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3CD19D-9F82-4C36-B99F-A1E6CBB8B24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444" y="1581397"/>
            <a:ext cx="7826504" cy="46063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149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E71638-A44C-49DF-9D89-CBC193579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08459D-4A99-401B-B923-1753DEE30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47" y="1176619"/>
            <a:ext cx="11961905" cy="4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527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C302FB2-E206-42B3-8B19-E3FB1DBB1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73" y="862333"/>
            <a:ext cx="10342857" cy="5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FA116A11-96BA-4A19-9B27-2A3157737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47" y="833762"/>
            <a:ext cx="11361905" cy="5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612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AAFA259F-8D60-4089-A872-05874346B3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8072" y="830241"/>
            <a:ext cx="10155856" cy="519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55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5B64F22-2498-47AE-B09F-F26A3E796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28" y="771857"/>
            <a:ext cx="10657143" cy="5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028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5435B29-9C6B-44EB-BB56-153A055F8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24" y="505190"/>
            <a:ext cx="11180952" cy="5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522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材纹理">
  <a:themeElements>
    <a:clrScheme name="木材纹理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材纹理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材纹理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木头类型</Template>
  <TotalTime>782</TotalTime>
  <Words>64</Words>
  <Application>Microsoft Office PowerPoint</Application>
  <PresentationFormat>宽屏</PresentationFormat>
  <Paragraphs>16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Arial</vt:lpstr>
      <vt:lpstr>Rockwell</vt:lpstr>
      <vt:lpstr>Rockwell Condensed</vt:lpstr>
      <vt:lpstr>Times New Roman</vt:lpstr>
      <vt:lpstr>Wingdings</vt:lpstr>
      <vt:lpstr>木材纹理</vt:lpstr>
      <vt:lpstr>Accelerated Stereo Rendering with Hybrid Reprojection-Based Rasterization and Adaptive Ray-Tracing</vt:lpstr>
      <vt:lpstr>PowerPoint 演示文稿</vt:lpstr>
      <vt:lpstr>Architecture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Pros and cons</vt:lpstr>
      <vt:lpstr>PowerPoint 演示文稿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Phase3_Presentation</dc:title>
  <dc:creator>wta</dc:creator>
  <cp:lastModifiedBy>wta</cp:lastModifiedBy>
  <cp:revision>129</cp:revision>
  <dcterms:created xsi:type="dcterms:W3CDTF">2019-11-20T01:37:05Z</dcterms:created>
  <dcterms:modified xsi:type="dcterms:W3CDTF">2020-04-22T01:02:57Z</dcterms:modified>
</cp:coreProperties>
</file>